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279" r:id="rId3"/>
    <p:sldId id="274" r:id="rId4"/>
    <p:sldId id="275" r:id="rId5"/>
    <p:sldId id="276" r:id="rId6"/>
    <p:sldId id="280" r:id="rId7"/>
    <p:sldId id="259" r:id="rId8"/>
    <p:sldId id="260" r:id="rId9"/>
    <p:sldId id="269" r:id="rId10"/>
    <p:sldId id="261" r:id="rId11"/>
    <p:sldId id="270" r:id="rId12"/>
    <p:sldId id="262" r:id="rId13"/>
    <p:sldId id="263" r:id="rId14"/>
    <p:sldId id="268" r:id="rId15"/>
    <p:sldId id="264" r:id="rId16"/>
    <p:sldId id="265" r:id="rId17"/>
    <p:sldId id="266" r:id="rId18"/>
    <p:sldId id="271" r:id="rId19"/>
    <p:sldId id="281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75" d="100"/>
          <a:sy n="75" d="100"/>
        </p:scale>
        <p:origin x="-1218" y="-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79872"/>
        <c:axId val="84280448"/>
      </c:scatterChart>
      <c:valAx>
        <c:axId val="84279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280448"/>
        <c:crosses val="autoZero"/>
        <c:crossBetween val="midCat"/>
      </c:valAx>
      <c:valAx>
        <c:axId val="8428044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27987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055040"/>
        <c:axId val="137055616"/>
      </c:scatterChart>
      <c:valAx>
        <c:axId val="137055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7055616"/>
        <c:crosses val="autoZero"/>
        <c:crossBetween val="midCat"/>
      </c:valAx>
      <c:valAx>
        <c:axId val="1370556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70550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7.91</c:v>
                </c:pt>
                <c:pt idx="1">
                  <c:v>90.9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Output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Sheet1!$B$2:$C$2</c:f>
              <c:strCache>
                <c:ptCount val="2"/>
                <c:pt idx="0">
                  <c:v>lane 1</c:v>
                </c:pt>
                <c:pt idx="1">
                  <c:v>lane 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92.1</c:v>
                </c:pt>
                <c:pt idx="1">
                  <c:v>9.15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8445312"/>
        <c:axId val="137057920"/>
      </c:barChart>
      <c:catAx>
        <c:axId val="138445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ja-JP"/>
          </a:p>
        </c:txPr>
        <c:crossAx val="137057920"/>
        <c:crosses val="autoZero"/>
        <c:auto val="1"/>
        <c:lblAlgn val="ctr"/>
        <c:lblOffset val="100"/>
        <c:noMultiLvlLbl val="0"/>
      </c:catAx>
      <c:valAx>
        <c:axId val="137057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Band</a:t>
                </a:r>
                <a:r>
                  <a:rPr lang="en-US" altLang="ja-JP" sz="1600" baseline="0"/>
                  <a:t> Intencity [%]</a:t>
                </a:r>
                <a:endParaRPr lang="ja-JP" alt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84453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2176"/>
        <c:axId val="84282752"/>
      </c:scatterChart>
      <c:valAx>
        <c:axId val="8428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282752"/>
        <c:crosses val="autoZero"/>
        <c:crossBetween val="midCat"/>
      </c:valAx>
      <c:valAx>
        <c:axId val="8428275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28217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endParaRPr lang="en-US" altLang="ja-JP" sz="2800" baseline="0" dirty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952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34208"/>
        <c:axId val="84334784"/>
      </c:scatterChart>
      <c:valAx>
        <c:axId val="84334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4334784"/>
        <c:crosses val="autoZero"/>
        <c:crossBetween val="midCat"/>
      </c:valAx>
      <c:valAx>
        <c:axId val="8433478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8433420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332978395061709"/>
          <c:y val="0.43888055555555555"/>
          <c:w val="0.17929043209876544"/>
          <c:h val="0.13311203703703703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x"/>
            <c:size val="7"/>
            <c:spPr>
              <a:noFill/>
              <a:ln w="19050">
                <a:solidFill>
                  <a:srgbClr val="92D05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04224"/>
        <c:axId val="103604800"/>
      </c:scatterChart>
      <c:valAx>
        <c:axId val="103604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03604800"/>
        <c:crosses val="autoZero"/>
        <c:crossBetween val="midCat"/>
      </c:valAx>
      <c:valAx>
        <c:axId val="10360480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ja-JP"/>
          </a:p>
        </c:txPr>
        <c:crossAx val="10360422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136990740740736"/>
          <c:y val="0.4359407407407408"/>
          <c:w val="0.18355231481481482"/>
          <c:h val="0.12967314814814815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 dirty="0"/>
              <a:t>Input-</a:t>
            </a:r>
            <a:r>
              <a:rPr lang="en-US" altLang="ja-JP" sz="2800" baseline="0" dirty="0">
                <a:solidFill>
                  <a:srgbClr val="C00000"/>
                </a:solidFill>
              </a:rPr>
              <a:t>A</a:t>
            </a:r>
            <a:r>
              <a:rPr lang="en-US" altLang="ja-JP" sz="2800" baseline="0" dirty="0">
                <a:solidFill>
                  <a:srgbClr val="92D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08256"/>
        <c:axId val="103608832"/>
      </c:scatterChart>
      <c:valAx>
        <c:axId val="103608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608832"/>
        <c:crosses val="autoZero"/>
        <c:crossBetween val="midCat"/>
      </c:valAx>
      <c:valAx>
        <c:axId val="1036088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60825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10560"/>
        <c:axId val="103611136"/>
      </c:scatterChart>
      <c:valAx>
        <c:axId val="10361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611136"/>
        <c:crosses val="autoZero"/>
        <c:crossBetween val="midCat"/>
      </c:valAx>
      <c:valAx>
        <c:axId val="1036111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6105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742592"/>
        <c:axId val="136743168"/>
      </c:scatterChart>
      <c:valAx>
        <c:axId val="136742592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6743168"/>
        <c:crosses val="autoZero"/>
        <c:crossBetween val="midCat"/>
      </c:valAx>
      <c:valAx>
        <c:axId val="136743168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36742592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746048"/>
        <c:axId val="136746624"/>
      </c:scatterChart>
      <c:valAx>
        <c:axId val="136746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6746624"/>
        <c:crosses val="autoZero"/>
        <c:crossBetween val="midCat"/>
        <c:majorUnit val="60"/>
      </c:valAx>
      <c:valAx>
        <c:axId val="136746624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136746048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748352"/>
        <c:axId val="137052160"/>
      </c:scatterChart>
      <c:valAx>
        <c:axId val="136748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7052160"/>
        <c:crosses val="autoZero"/>
        <c:crossBetween val="midCat"/>
        <c:majorUnit val="60"/>
      </c:valAx>
      <c:valAx>
        <c:axId val="13705216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36748352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hart" Target="../charts/chart1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228736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7986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4221088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34299"/>
              </p:ext>
            </p:extLst>
          </p:nvPr>
        </p:nvGraphicFramePr>
        <p:xfrm>
          <a:off x="-3420888" y="620688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13480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928792"/>
                  </p:ext>
                </p:extLst>
              </p:nvPr>
            </p:nvGraphicFramePr>
            <p:xfrm>
              <a:off x="4334544" y="7317432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547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11782" y="6669360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5" y="3717032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14767"/>
              </p:ext>
            </p:extLst>
          </p:nvPr>
        </p:nvGraphicFramePr>
        <p:xfrm>
          <a:off x="4334544" y="4046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43796"/>
            <a:ext cx="4572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11560" y="381000"/>
            <a:ext cx="8115300" cy="5338271"/>
            <a:chOff x="1028700" y="381000"/>
            <a:chExt cx="8115300" cy="5338271"/>
          </a:xfrm>
        </p:grpSpPr>
        <p:pic>
          <p:nvPicPr>
            <p:cNvPr id="2050" name="Picture 2" descr="C:\Users\俊輔\Google ドライブ\BIOMOD2014\本大会\Wiki\teamsendai2014.github.io\images\member\team_sendai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b="12709"/>
            <a:stretch/>
          </p:blipFill>
          <p:spPr bwMode="auto">
            <a:xfrm>
              <a:off x="1028700" y="381000"/>
              <a:ext cx="81153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俊輔\Google ドライブ\BIOMOD2014\本大会\Wiki\teamsendai2014.github.io\images\member\yuki@2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682440"/>
              <a:ext cx="1005821" cy="1005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俊輔\Google ドライブ\BIOMOD2014\本大会\Wiki\teamsendai2014.github.io\images\member\tamatsuki@2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647" y="4651429"/>
              <a:ext cx="1067842" cy="106784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12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660683"/>
              </p:ext>
            </p:extLst>
          </p:nvPr>
        </p:nvGraphicFramePr>
        <p:xfrm>
          <a:off x="5485656" y="-11982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049093"/>
              </p:ext>
            </p:extLst>
          </p:nvPr>
        </p:nvGraphicFramePr>
        <p:xfrm>
          <a:off x="-1044624" y="-98912"/>
          <a:ext cx="64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268" y="4149079"/>
            <a:ext cx="6480175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37112"/>
            <a:ext cx="6486525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43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496737"/>
              </p:ext>
            </p:extLst>
          </p:nvPr>
        </p:nvGraphicFramePr>
        <p:xfrm>
          <a:off x="0" y="260648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965097"/>
              </p:ext>
            </p:extLst>
          </p:nvPr>
        </p:nvGraphicFramePr>
        <p:xfrm>
          <a:off x="6660232" y="11663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876800"/>
            <a:ext cx="64865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27745"/>
              </p:ext>
            </p:extLst>
          </p:nvPr>
        </p:nvGraphicFramePr>
        <p:xfrm>
          <a:off x="-7309320" y="1628800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65715"/>
              </p:ext>
            </p:extLst>
          </p:nvPr>
        </p:nvGraphicFramePr>
        <p:xfrm>
          <a:off x="-9325544" y="4408740"/>
          <a:ext cx="82809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49427"/>
                <a:gridCol w="360040"/>
                <a:gridCol w="360040"/>
                <a:gridCol w="372040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/>
                        <a:t>1/2</a:t>
                      </a:r>
                      <a:endParaRPr kumimoji="1" lang="ja-JP" altLang="en-US" sz="14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8" name="グループ化 17"/>
          <p:cNvGrpSpPr/>
          <p:nvPr/>
        </p:nvGrpSpPr>
        <p:grpSpPr>
          <a:xfrm>
            <a:off x="657162" y="-890859"/>
            <a:ext cx="8489442" cy="9084683"/>
            <a:chOff x="657162" y="-890859"/>
            <a:chExt cx="8489442" cy="908468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823341" y="4480554"/>
              <a:ext cx="8285163" cy="3713270"/>
              <a:chOff x="743831" y="4480554"/>
              <a:chExt cx="8285163" cy="3713270"/>
            </a:xfrm>
          </p:grpSpPr>
          <p:pic>
            <p:nvPicPr>
              <p:cNvPr id="1026" name="Picture 2" descr="C:\Users\俊輔\Google ドライブ\BIOMOD2014\実験\ABC\1022\Bio-Rad 2014-10-22 21hr 01min01.tif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7" t="38700" r="11115" b="19883"/>
              <a:stretch/>
            </p:blipFill>
            <p:spPr bwMode="auto">
              <a:xfrm>
                <a:off x="2329134" y="5260464"/>
                <a:ext cx="6685346" cy="2933360"/>
              </a:xfrm>
              <a:prstGeom prst="rect">
                <a:avLst/>
              </a:prstGeom>
              <a:noFill/>
              <a:scene3d>
                <a:camera prst="orthographicFront">
                  <a:rot lat="0" lon="0" rev="6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831" y="4480554"/>
                <a:ext cx="8285163" cy="847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2329134" y="7634392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2328007" y="6878357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2328007" y="6266240"/>
                <a:ext cx="6699860" cy="32398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868862" y="7560725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11" name="二等辺三角形 10"/>
              <p:cNvSpPr>
                <a:spLocks noChangeAspect="1"/>
              </p:cNvSpPr>
              <p:nvPr/>
            </p:nvSpPr>
            <p:spPr>
              <a:xfrm>
                <a:off x="2073386" y="7667823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二等辺三角形 11"/>
              <p:cNvSpPr>
                <a:spLocks noChangeAspect="1"/>
              </p:cNvSpPr>
              <p:nvPr/>
            </p:nvSpPr>
            <p:spPr>
              <a:xfrm>
                <a:off x="2073385" y="6921424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873650" y="6849329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859731" y="6217198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0070C0"/>
                    </a:solidFill>
                  </a:rPr>
                  <a:t>Output C</a:t>
                </a:r>
                <a:endParaRPr kumimoji="1" lang="ja-JP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5" name="二等辺三角形 14"/>
              <p:cNvSpPr>
                <a:spLocks noChangeAspect="1"/>
              </p:cNvSpPr>
              <p:nvPr/>
            </p:nvSpPr>
            <p:spPr>
              <a:xfrm>
                <a:off x="2064255" y="6324296"/>
                <a:ext cx="231655" cy="221866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854650" y="5859594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0" name="二等辺三角形 19"/>
              <p:cNvSpPr>
                <a:spLocks noChangeAspect="1"/>
              </p:cNvSpPr>
              <p:nvPr/>
            </p:nvSpPr>
            <p:spPr>
              <a:xfrm>
                <a:off x="2195057" y="5967618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855371" y="564357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22" name="二等辺三角形 21"/>
              <p:cNvSpPr>
                <a:spLocks noChangeAspect="1"/>
              </p:cNvSpPr>
              <p:nvPr/>
            </p:nvSpPr>
            <p:spPr>
              <a:xfrm>
                <a:off x="2197279" y="5787586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861754" y="5394702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C</a:t>
                </a:r>
                <a:endParaRPr kumimoji="1" lang="ja-JP" altLang="en-US" sz="1600" dirty="0"/>
              </a:p>
            </p:txBody>
          </p:sp>
          <p:sp>
            <p:nvSpPr>
              <p:cNvPr id="24" name="二等辺三角形 23"/>
              <p:cNvSpPr>
                <a:spLocks noChangeAspect="1"/>
              </p:cNvSpPr>
              <p:nvPr/>
            </p:nvSpPr>
            <p:spPr>
              <a:xfrm>
                <a:off x="2207592" y="553628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62" y="-890859"/>
              <a:ext cx="8489442" cy="518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61993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8" y="-1303595"/>
              <a:ext cx="6389766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117"/>
              </p:ext>
            </p:extLst>
          </p:nvPr>
        </p:nvGraphicFramePr>
        <p:xfrm>
          <a:off x="-9685584" y="1290471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500" dirty="0" smtClean="0"/>
                        <a:t>0</a:t>
                      </a:r>
                      <a:endParaRPr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pSp>
        <p:nvGrpSpPr>
          <p:cNvPr id="14" name="グループ化 13"/>
          <p:cNvGrpSpPr/>
          <p:nvPr/>
        </p:nvGrpSpPr>
        <p:grpSpPr>
          <a:xfrm>
            <a:off x="-1914440" y="-1303595"/>
            <a:ext cx="13543224" cy="8076591"/>
            <a:chOff x="-1914440" y="-1303595"/>
            <a:chExt cx="13543224" cy="807659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762977" y="-1303595"/>
              <a:ext cx="6389764" cy="4255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00847" y="-1197373"/>
              <a:ext cx="6197303" cy="4129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-1914440" y="3579105"/>
              <a:ext cx="6559550" cy="3087730"/>
              <a:chOff x="-1914440" y="3579105"/>
              <a:chExt cx="6559550" cy="3087730"/>
            </a:xfrm>
          </p:grpSpPr>
          <p:pic>
            <p:nvPicPr>
              <p:cNvPr id="48" name="Picture 2" descr="C:\Users\俊輔\Google ドライブ\BIOMOD2014\実験\AthenB BthenA (ES)\1019\Bio-Rad 2014-10-19 20hr 31minAB01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5053" r="25455" b="16280"/>
              <a:stretch/>
            </p:blipFill>
            <p:spPr bwMode="auto">
              <a:xfrm>
                <a:off x="-252536" y="4285907"/>
                <a:ext cx="4879812" cy="2380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14440" y="3579105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-252536" y="6106309"/>
                <a:ext cx="4879812" cy="3999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742142" y="4650387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-252536" y="5513686"/>
                <a:ext cx="4879324" cy="36358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-1669413" y="6090547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-484191" y="6174128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-498706" y="5503872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-1669413" y="5417263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-401735" y="4758411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-1741421" y="4434363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-399513" y="4578379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4860032" y="-1181018"/>
              <a:ext cx="0" cy="7954014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057984" y="2490371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flipV="1">
              <a:off x="-1006524" y="247803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620688" y="3018459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455146" y="3006176"/>
              <a:ext cx="1243776" cy="382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 added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grpSp>
          <p:nvGrpSpPr>
            <p:cNvPr id="12" name="グループ化 11"/>
            <p:cNvGrpSpPr/>
            <p:nvPr/>
          </p:nvGrpSpPr>
          <p:grpSpPr>
            <a:xfrm>
              <a:off x="5069234" y="3573016"/>
              <a:ext cx="6559550" cy="3093819"/>
              <a:chOff x="5069234" y="3573016"/>
              <a:chExt cx="6559550" cy="3093819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61" t="41428" r="29490" b="31202"/>
              <a:stretch/>
            </p:blipFill>
            <p:spPr bwMode="auto">
              <a:xfrm>
                <a:off x="6750174" y="4292059"/>
                <a:ext cx="4851369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6759484" y="6243227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6759484" y="5559966"/>
                <a:ext cx="48312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5296061" y="61955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6500585" y="63026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6500584" y="56288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5300849" y="55567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296061" y="46859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6607440" y="47940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5296782" y="43712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6595148" y="45152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9234" y="3573016"/>
                <a:ext cx="6559550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53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28817"/>
              </p:ext>
            </p:extLst>
          </p:nvPr>
        </p:nvGraphicFramePr>
        <p:xfrm>
          <a:off x="-2556792" y="-1683568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1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Transducer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605</Words>
  <Application>Microsoft Office PowerPoint</Application>
  <PresentationFormat>画面に合わせる (4:3)</PresentationFormat>
  <Paragraphs>405</Paragraphs>
  <Slides>19</Slides>
  <Notes>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59</cp:revision>
  <dcterms:created xsi:type="dcterms:W3CDTF">2014-10-18T08:32:00Z</dcterms:created>
  <dcterms:modified xsi:type="dcterms:W3CDTF">2014-10-25T09:06:39Z</dcterms:modified>
</cp:coreProperties>
</file>